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95A53-6725-4070-98A0-4374B52D34A7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59E7F-8F56-4CD8-AD56-75EC10075D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7574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1FEEEC09-3C8A-42E9-8A09-78BA4555D528}" type="slidenum">
              <a:rPr lang="es-MX" altLang="es-MX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26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8805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4596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13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974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6240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9966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523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6913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050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547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991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C8A52-5BB2-4DA6-B8AF-EC3732178DC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968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456480" y="979303"/>
            <a:ext cx="8229600" cy="779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/>
            <a:r>
              <a:rPr lang="es-MX" altLang="es-MX" dirty="0">
                <a:solidFill>
                  <a:srgbClr val="000000"/>
                </a:solidFill>
              </a:rPr>
              <a:t>Índice de Información Presupuestal Municipal 2016</a:t>
            </a:r>
          </a:p>
          <a:p>
            <a:pPr eaLnBrk="1"/>
            <a:endParaRPr lang="es-MX" altLang="es-MX" dirty="0">
              <a:solidFill>
                <a:srgbClr val="000000"/>
              </a:solidFill>
            </a:endParaRPr>
          </a:p>
          <a:p>
            <a:pPr eaLnBrk="1"/>
            <a:r>
              <a:rPr lang="es-MX" altLang="es-MX" dirty="0">
                <a:solidFill>
                  <a:srgbClr val="000000"/>
                </a:solidFill>
              </a:rPr>
              <a:t>1.- Ley de Ingresos Disponible en la Página de Internet Congreso Local. </a:t>
            </a:r>
          </a:p>
        </p:txBody>
      </p:sp>
      <p:pic>
        <p:nvPicPr>
          <p:cNvPr id="2053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21" y="1991729"/>
            <a:ext cx="7837920" cy="440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5516238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21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2</cp:revision>
  <dcterms:created xsi:type="dcterms:W3CDTF">2016-05-27T14:01:35Z</dcterms:created>
  <dcterms:modified xsi:type="dcterms:W3CDTF">2016-05-27T14:26:46Z</dcterms:modified>
</cp:coreProperties>
</file>